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E7EAB-D929-43EF-B7EC-2F76FBEFFB3D}" type="datetimeFigureOut">
              <a:rPr lang="he-IL" smtClean="0"/>
              <a:t>ה'/טבת/תשע"א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C793-BDD7-4184-88C3-9E2EE724F81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E7EAB-D929-43EF-B7EC-2F76FBEFFB3D}" type="datetimeFigureOut">
              <a:rPr lang="he-IL" smtClean="0"/>
              <a:t>ה'/טבת/תשע"א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C793-BDD7-4184-88C3-9E2EE724F81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E7EAB-D929-43EF-B7EC-2F76FBEFFB3D}" type="datetimeFigureOut">
              <a:rPr lang="he-IL" smtClean="0"/>
              <a:t>ה'/טבת/תשע"א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C793-BDD7-4184-88C3-9E2EE724F81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E7EAB-D929-43EF-B7EC-2F76FBEFFB3D}" type="datetimeFigureOut">
              <a:rPr lang="he-IL" smtClean="0"/>
              <a:t>ה'/טבת/תשע"א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C793-BDD7-4184-88C3-9E2EE724F81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E7EAB-D929-43EF-B7EC-2F76FBEFFB3D}" type="datetimeFigureOut">
              <a:rPr lang="he-IL" smtClean="0"/>
              <a:t>ה'/טבת/תשע"א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C793-BDD7-4184-88C3-9E2EE724F81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E7EAB-D929-43EF-B7EC-2F76FBEFFB3D}" type="datetimeFigureOut">
              <a:rPr lang="he-IL" smtClean="0"/>
              <a:t>ה'/טבת/תשע"א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C793-BDD7-4184-88C3-9E2EE724F81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E7EAB-D929-43EF-B7EC-2F76FBEFFB3D}" type="datetimeFigureOut">
              <a:rPr lang="he-IL" smtClean="0"/>
              <a:t>ה'/טבת/תשע"א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C793-BDD7-4184-88C3-9E2EE724F81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E7EAB-D929-43EF-B7EC-2F76FBEFFB3D}" type="datetimeFigureOut">
              <a:rPr lang="he-IL" smtClean="0"/>
              <a:t>ה'/טבת/תשע"א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C793-BDD7-4184-88C3-9E2EE724F81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E7EAB-D929-43EF-B7EC-2F76FBEFFB3D}" type="datetimeFigureOut">
              <a:rPr lang="he-IL" smtClean="0"/>
              <a:t>ה'/טבת/תשע"א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C793-BDD7-4184-88C3-9E2EE724F81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E7EAB-D929-43EF-B7EC-2F76FBEFFB3D}" type="datetimeFigureOut">
              <a:rPr lang="he-IL" smtClean="0"/>
              <a:t>ה'/טבת/תשע"א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C793-BDD7-4184-88C3-9E2EE724F81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E7EAB-D929-43EF-B7EC-2F76FBEFFB3D}" type="datetimeFigureOut">
              <a:rPr lang="he-IL" smtClean="0"/>
              <a:t>ה'/טבת/תשע"א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C793-BDD7-4184-88C3-9E2EE724F81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E7EAB-D929-43EF-B7EC-2F76FBEFFB3D}" type="datetimeFigureOut">
              <a:rPr lang="he-IL" smtClean="0"/>
              <a:t>ה'/טבת/תשע"א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FC793-BDD7-4184-88C3-9E2EE724F81A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0eg-gGnTFWI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zaglebie-world.org/index.php?option=com_content&amp;view=category&amp;layout=blog&amp;id=11&amp;Itemid=7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bp1.blogger.com/_-S3Mm9wSBt4/RsM5dRGbhnI/AAAAAAAAAAM/X49HsKjYyzo/s1600-h/sosnowitz.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ewishgen.org/yizkor/sosnowiec/Sos015.html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advashem.org/wps/PA_1_0_12D/sample/IdeaApi/html/zoom_image.jsp" TargetMode="External"/><Relationship Id="rId2" Type="http://schemas.openxmlformats.org/officeDocument/2006/relationships/hyperlink" Target="http://www.yadvashem.org/wps/portal/IY_HON_Welcom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mtClean="0"/>
              <a:t>ילדים בשואה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ילדים בשואה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>
                <a:hlinkClick r:id="rId2"/>
              </a:rPr>
              <a:t>ילדים בשואה</a:t>
            </a:r>
            <a:endParaRPr lang="he-I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ctrTitle"/>
          </p:nvPr>
        </p:nvSpPr>
        <p:spPr>
          <a:xfrm>
            <a:off x="2411760" y="2130425"/>
            <a:ext cx="4752528" cy="866527"/>
          </a:xfrm>
        </p:spPr>
        <p:txBody>
          <a:bodyPr/>
          <a:lstStyle/>
          <a:p>
            <a:endParaRPr lang="he-IL" dirty="0"/>
          </a:p>
        </p:txBody>
      </p:sp>
      <p:sp>
        <p:nvSpPr>
          <p:cNvPr id="5" name="כותרת משנה 4"/>
          <p:cNvSpPr>
            <a:spLocks noGrp="1"/>
          </p:cNvSpPr>
          <p:nvPr>
            <p:ph type="subTitle" idx="1"/>
          </p:nvPr>
        </p:nvSpPr>
        <p:spPr>
          <a:xfrm>
            <a:off x="1403648" y="5661248"/>
            <a:ext cx="6400800" cy="697632"/>
          </a:xfrm>
        </p:spPr>
        <p:txBody>
          <a:bodyPr>
            <a:normAutofit/>
          </a:bodyPr>
          <a:lstStyle/>
          <a:p>
            <a:r>
              <a:rPr lang="he-IL" dirty="0" err="1" smtClean="0">
                <a:hlinkClick r:id="rId2"/>
              </a:rPr>
              <a:t>סוסנוביץ</a:t>
            </a:r>
            <a:endParaRPr lang="he-I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764704"/>
            <a:ext cx="6115050" cy="456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bp1.blogger.com/_-S3Mm9wSBt4/RsM5dRGbhnI/AAAAAAAAAAM/X49HsKjYyzo/s400/sosnowitz.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79" y="513193"/>
            <a:ext cx="5521007" cy="59401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1080119"/>
          </a:xfrm>
        </p:spPr>
        <p:txBody>
          <a:bodyPr>
            <a:normAutofit/>
          </a:bodyPr>
          <a:lstStyle/>
          <a:p>
            <a:r>
              <a:rPr lang="he-IL" dirty="0" smtClean="0"/>
              <a:t>מראות מהעיר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2780928"/>
            <a:ext cx="6400800" cy="2857872"/>
          </a:xfrm>
        </p:spPr>
        <p:txBody>
          <a:bodyPr/>
          <a:lstStyle/>
          <a:p>
            <a:r>
              <a:rPr lang="he-IL" dirty="0" err="1" smtClean="0">
                <a:hlinkClick r:id="rId2"/>
              </a:rPr>
              <a:t>סוסנוביץ</a:t>
            </a:r>
            <a:endParaRPr lang="he-I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קרובי משפחתן של שרה ורבקה קליינר</a:t>
            </a:r>
            <a:endParaRPr lang="he-IL" dirty="0"/>
          </a:p>
        </p:txBody>
      </p:sp>
      <p:sp>
        <p:nvSpPr>
          <p:cNvPr id="5" name="כותרת משנה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>
                <a:hlinkClick r:id="rId2"/>
              </a:rPr>
              <a:t>דפי עד יד ושם</a:t>
            </a:r>
            <a:endParaRPr lang="he-IL" dirty="0" smtClean="0"/>
          </a:p>
          <a:p>
            <a:r>
              <a:rPr lang="he-IL" dirty="0" smtClean="0">
                <a:hlinkClick r:id="rId3"/>
              </a:rPr>
              <a:t>מרדכי הניג</a:t>
            </a:r>
            <a:endParaRPr lang="he-I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22</Words>
  <Application>Microsoft Office PowerPoint</Application>
  <PresentationFormat>‫הצגה על המסך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7" baseType="lpstr">
      <vt:lpstr>ערכת נושא Office</vt:lpstr>
      <vt:lpstr>ילדים בשואה</vt:lpstr>
      <vt:lpstr>ילדים בשואה</vt:lpstr>
      <vt:lpstr>שקופית 3</vt:lpstr>
      <vt:lpstr>שקופית 4</vt:lpstr>
      <vt:lpstr>מראות מהעיר</vt:lpstr>
      <vt:lpstr>קרובי משפחתן של שרה ורבקה קליינר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USER</cp:lastModifiedBy>
  <cp:revision>10</cp:revision>
  <dcterms:created xsi:type="dcterms:W3CDTF">2010-12-12T06:14:35Z</dcterms:created>
  <dcterms:modified xsi:type="dcterms:W3CDTF">2010-12-12T07:47:06Z</dcterms:modified>
</cp:coreProperties>
</file>