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A8609-00C6-4AB0-84E1-888A27801B23}" type="datetimeFigureOut">
              <a:rPr lang="he-IL" smtClean="0"/>
              <a:pPr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7F172-5E0C-4689-B7C5-CDBD24776BBC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ryehudanet.ios.st/Front/Pages/pages.asp?id=175064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2Vbp3Oqnyc&amp;feature=related" TargetMode="External"/><Relationship Id="rId2" Type="http://schemas.openxmlformats.org/officeDocument/2006/relationships/hyperlink" Target="http://www.youtube.com/watch?v=BgZ7RPiHFu8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youtube.com/watch?v=EdHQ_oO7B44&amp;feature=relat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Ei80k8LqcNU&amp;feature=channel" TargetMode="External"/><Relationship Id="rId2" Type="http://schemas.openxmlformats.org/officeDocument/2006/relationships/hyperlink" Target="http://www.youtube.com/watch?v=vOWOQg2N7L4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FVdO5QVs4I" TargetMode="External"/><Relationship Id="rId2" Type="http://schemas.openxmlformats.org/officeDocument/2006/relationships/hyperlink" Target="http://www.youtube.com/watch?v=OJHB3-_xoOw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youtube.com/watch?v=Echf4pGAlvs&amp;feature=relat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שואת יהודי צפון אפריקה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>
                <a:hlinkClick r:id="rId2"/>
              </a:rPr>
              <a:t>עדויות ניצולים מלוב</a:t>
            </a:r>
            <a:endParaRPr lang="he-I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עדות ממחנה </a:t>
            </a:r>
            <a:r>
              <a:rPr lang="he-IL" dirty="0" err="1" smtClean="0"/>
              <a:t>הכפיה</a:t>
            </a:r>
            <a:r>
              <a:rPr lang="he-IL" dirty="0" smtClean="0"/>
              <a:t> </a:t>
            </a:r>
            <a:r>
              <a:rPr lang="he-IL" dirty="0" err="1" smtClean="0"/>
              <a:t>ג'אדו</a:t>
            </a:r>
            <a:r>
              <a:rPr lang="he-IL" dirty="0" smtClean="0"/>
              <a:t> בלוב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>
                <a:hlinkClick r:id="rId2"/>
              </a:rPr>
              <a:t>עדות</a:t>
            </a:r>
            <a:endParaRPr lang="he-IL" dirty="0" smtClean="0"/>
          </a:p>
          <a:p>
            <a:r>
              <a:rPr lang="he-IL" dirty="0" smtClean="0">
                <a:hlinkClick r:id="rId3"/>
              </a:rPr>
              <a:t>אפרים </a:t>
            </a:r>
            <a:r>
              <a:rPr lang="he-IL" dirty="0" err="1" smtClean="0">
                <a:hlinkClick r:id="rId3"/>
              </a:rPr>
              <a:t>סעדון</a:t>
            </a:r>
            <a:r>
              <a:rPr lang="he-IL" dirty="0" smtClean="0">
                <a:hlinkClick r:id="rId3"/>
              </a:rPr>
              <a:t> – עדות</a:t>
            </a:r>
            <a:endParaRPr lang="he-IL" dirty="0" smtClean="0"/>
          </a:p>
          <a:p>
            <a:r>
              <a:rPr lang="he-IL" dirty="0" smtClean="0">
                <a:hlinkClick r:id="rId4"/>
              </a:rPr>
              <a:t>יעל רז - עדות</a:t>
            </a:r>
            <a:endParaRPr lang="he-I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עדויות ניצולי יהדות סלוניקי</a:t>
            </a:r>
            <a:endParaRPr lang="he-IL" dirty="0"/>
          </a:p>
        </p:txBody>
      </p:sp>
      <p:sp>
        <p:nvSpPr>
          <p:cNvPr id="5" name="כותרת משנה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79104"/>
          </a:xfrm>
        </p:spPr>
        <p:txBody>
          <a:bodyPr/>
          <a:lstStyle/>
          <a:p>
            <a:r>
              <a:rPr lang="he-IL" dirty="0" smtClean="0">
                <a:hlinkClick r:id="rId2"/>
              </a:rPr>
              <a:t>עדותו של חיים רפאל</a:t>
            </a:r>
            <a:endParaRPr lang="he-IL" dirty="0" smtClean="0"/>
          </a:p>
          <a:p>
            <a:r>
              <a:rPr lang="en-US" dirty="0" smtClean="0">
                <a:hlinkClick r:id="rId3"/>
              </a:rPr>
              <a:t>YouTube - </a:t>
            </a:r>
            <a:r>
              <a:rPr lang="he-IL" dirty="0" smtClean="0">
                <a:hlinkClick r:id="rId3"/>
              </a:rPr>
              <a:t>ניצול השואה עובדיה ברוך: הדלקת משואות 2002 (</a:t>
            </a:r>
            <a:r>
              <a:rPr lang="he-IL" smtClean="0">
                <a:hlinkClick r:id="rId3"/>
              </a:rPr>
              <a:t>תשס"ב)</a:t>
            </a:r>
            <a:endParaRPr lang="he-IL" smtClean="0"/>
          </a:p>
          <a:p>
            <a:endParaRPr lang="he-IL" dirty="0" smtClean="0"/>
          </a:p>
          <a:p>
            <a:endParaRPr lang="he-I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שואת יהודי סלוניקי – יהודה פוליקר</a:t>
            </a:r>
            <a:endParaRPr lang="he-IL" dirty="0"/>
          </a:p>
        </p:txBody>
      </p:sp>
      <p:sp>
        <p:nvSpPr>
          <p:cNvPr id="5" name="כותרת משנה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>
                <a:hlinkClick r:id="rId2"/>
              </a:rPr>
              <a:t>חכי לי סלוניקי</a:t>
            </a:r>
            <a:endParaRPr lang="he-IL" dirty="0" smtClean="0"/>
          </a:p>
          <a:p>
            <a:r>
              <a:rPr lang="he-IL" dirty="0" smtClean="0">
                <a:hlinkClick r:id="rId3"/>
              </a:rPr>
              <a:t>התחנה </a:t>
            </a:r>
            <a:r>
              <a:rPr lang="he-IL" dirty="0" err="1" smtClean="0">
                <a:hlinkClick r:id="rId3"/>
              </a:rPr>
              <a:t>טרבלינקה</a:t>
            </a:r>
            <a:endParaRPr lang="he-IL" dirty="0" smtClean="0"/>
          </a:p>
          <a:p>
            <a:r>
              <a:rPr lang="he-IL" dirty="0" smtClean="0">
                <a:hlinkClick r:id="rId4"/>
              </a:rPr>
              <a:t>אפר ואבק</a:t>
            </a:r>
            <a:endParaRPr lang="he-I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55</Words>
  <Application>Microsoft Office PowerPoint</Application>
  <PresentationFormat>‫הצגה על המסך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ערכת נושא Office</vt:lpstr>
      <vt:lpstr>שואת יהודי צפון אפריקה</vt:lpstr>
      <vt:lpstr>עדות ממחנה הכפיה ג'אדו בלוב</vt:lpstr>
      <vt:lpstr>עדויות ניצולי יהדות סלוניקי</vt:lpstr>
      <vt:lpstr>שואת יהודי סלוניקי – יהודה פוליקר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שואת יהודי צפון אפריקה</dc:title>
  <dc:creator>USER</dc:creator>
  <cp:lastModifiedBy>USER</cp:lastModifiedBy>
  <cp:revision>7</cp:revision>
  <dcterms:created xsi:type="dcterms:W3CDTF">2010-12-11T22:19:06Z</dcterms:created>
  <dcterms:modified xsi:type="dcterms:W3CDTF">2010-12-12T07:46:42Z</dcterms:modified>
</cp:coreProperties>
</file>